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19B7-AB6D-4038-A2F4-C008C21358A6}" type="datetimeFigureOut">
              <a:rPr lang="es-MX" smtClean="0"/>
              <a:t>06/08/2017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E9825-3CCF-492C-9FC1-01EC7D88E9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0770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19B7-AB6D-4038-A2F4-C008C21358A6}" type="datetimeFigureOut">
              <a:rPr lang="es-MX" smtClean="0"/>
              <a:t>06/08/2017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E9825-3CCF-492C-9FC1-01EC7D88E9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820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19B7-AB6D-4038-A2F4-C008C21358A6}" type="datetimeFigureOut">
              <a:rPr lang="es-MX" smtClean="0"/>
              <a:t>06/08/2017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E9825-3CCF-492C-9FC1-01EC7D88E9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980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19B7-AB6D-4038-A2F4-C008C21358A6}" type="datetimeFigureOut">
              <a:rPr lang="es-MX" smtClean="0"/>
              <a:t>06/08/2017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E9825-3CCF-492C-9FC1-01EC7D88E9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9078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19B7-AB6D-4038-A2F4-C008C21358A6}" type="datetimeFigureOut">
              <a:rPr lang="es-MX" smtClean="0"/>
              <a:t>06/08/2017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E9825-3CCF-492C-9FC1-01EC7D88E9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339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19B7-AB6D-4038-A2F4-C008C21358A6}" type="datetimeFigureOut">
              <a:rPr lang="es-MX" smtClean="0"/>
              <a:t>06/08/2017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E9825-3CCF-492C-9FC1-01EC7D88E9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578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19B7-AB6D-4038-A2F4-C008C21358A6}" type="datetimeFigureOut">
              <a:rPr lang="es-MX" smtClean="0"/>
              <a:t>06/08/2017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E9825-3CCF-492C-9FC1-01EC7D88E9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574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19B7-AB6D-4038-A2F4-C008C21358A6}" type="datetimeFigureOut">
              <a:rPr lang="es-MX" smtClean="0"/>
              <a:t>06/08/2017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E9825-3CCF-492C-9FC1-01EC7D88E9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633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19B7-AB6D-4038-A2F4-C008C21358A6}" type="datetimeFigureOut">
              <a:rPr lang="es-MX" smtClean="0"/>
              <a:t>06/08/2017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E9825-3CCF-492C-9FC1-01EC7D88E9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5857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19B7-AB6D-4038-A2F4-C008C21358A6}" type="datetimeFigureOut">
              <a:rPr lang="es-MX" smtClean="0"/>
              <a:t>06/08/2017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E9825-3CCF-492C-9FC1-01EC7D88E9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976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19B7-AB6D-4038-A2F4-C008C21358A6}" type="datetimeFigureOut">
              <a:rPr lang="es-MX" smtClean="0"/>
              <a:t>06/08/2017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E9825-3CCF-492C-9FC1-01EC7D88E9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0389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C19B7-AB6D-4038-A2F4-C008C21358A6}" type="datetimeFigureOut">
              <a:rPr lang="es-MX" smtClean="0"/>
              <a:t>06/08/2017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E9825-3CCF-492C-9FC1-01EC7D88E9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46640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s://www.gnu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Introducción a </a:t>
            </a:r>
            <a:r>
              <a:rPr lang="es-MX" b="1" i="1" dirty="0" smtClean="0"/>
              <a:t>R</a:t>
            </a:r>
            <a:endParaRPr lang="es-MX" b="1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Especialidad en Estadística Aplicada</a:t>
            </a:r>
          </a:p>
          <a:p>
            <a:r>
              <a:rPr lang="es-MX" dirty="0" smtClean="0"/>
              <a:t>IIMAS 2018-1</a:t>
            </a:r>
          </a:p>
          <a:p>
            <a:r>
              <a:rPr lang="es-MX" dirty="0" smtClean="0"/>
              <a:t>Enrique Reyes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7698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5400" b="1" dirty="0" smtClean="0"/>
              <a:t>Origen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200" dirty="0" smtClean="0"/>
              <a:t>Derivado de </a:t>
            </a:r>
            <a:r>
              <a:rPr lang="es-MX" sz="3200" b="1" i="1" dirty="0" smtClean="0"/>
              <a:t>S</a:t>
            </a:r>
            <a:r>
              <a:rPr lang="es-MX" sz="3200" dirty="0" smtClean="0"/>
              <a:t> (Becker, </a:t>
            </a:r>
            <a:r>
              <a:rPr lang="es-MX" sz="3200" dirty="0" err="1" smtClean="0"/>
              <a:t>Chambers</a:t>
            </a:r>
            <a:r>
              <a:rPr lang="es-MX" sz="3200" dirty="0" smtClean="0"/>
              <a:t> y </a:t>
            </a:r>
            <a:r>
              <a:rPr lang="es-MX" sz="3200" dirty="0" err="1" smtClean="0"/>
              <a:t>Wilks</a:t>
            </a:r>
            <a:r>
              <a:rPr lang="es-MX" sz="3200" dirty="0" smtClean="0"/>
              <a:t> 1988)</a:t>
            </a:r>
          </a:p>
          <a:p>
            <a:r>
              <a:rPr lang="es-MX" sz="3200" dirty="0" smtClean="0"/>
              <a:t>Primera versión </a:t>
            </a:r>
            <a:r>
              <a:rPr lang="es-MX" sz="3200" b="1" i="1" dirty="0" smtClean="0"/>
              <a:t>R</a:t>
            </a:r>
            <a:r>
              <a:rPr lang="es-MX" sz="3200" dirty="0" smtClean="0"/>
              <a:t> (</a:t>
            </a:r>
            <a:r>
              <a:rPr lang="es-MX" sz="3200" dirty="0" err="1" smtClean="0"/>
              <a:t>Ihaka</a:t>
            </a:r>
            <a:r>
              <a:rPr lang="es-MX" sz="3200" dirty="0" smtClean="0"/>
              <a:t> y Gentleman 1998)</a:t>
            </a:r>
          </a:p>
          <a:p>
            <a:r>
              <a:rPr lang="es-MX" sz="3200" dirty="0" smtClean="0"/>
              <a:t> Proyecto </a:t>
            </a:r>
            <a:r>
              <a:rPr lang="es-MX" sz="3200" b="1" i="1" dirty="0" smtClean="0">
                <a:hlinkClick r:id="rId2"/>
              </a:rPr>
              <a:t>GNU</a:t>
            </a:r>
            <a:endParaRPr lang="es-MX" sz="3200" b="1" i="1" dirty="0" smtClean="0"/>
          </a:p>
          <a:p>
            <a:pPr lvl="1"/>
            <a:r>
              <a:rPr lang="es-MX" sz="2800" dirty="0" smtClean="0"/>
              <a:t>Libertad</a:t>
            </a:r>
          </a:p>
          <a:p>
            <a:pPr lvl="1"/>
            <a:r>
              <a:rPr lang="es-MX" sz="2800" dirty="0" smtClean="0"/>
              <a:t>Desarrollo</a:t>
            </a:r>
            <a:endParaRPr lang="es-MX" b="1" i="1" dirty="0" smtClean="0"/>
          </a:p>
          <a:p>
            <a:endParaRPr lang="es-MX" b="1" i="1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556963"/>
            <a:ext cx="1590221" cy="16200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491" y="4556963"/>
            <a:ext cx="1620000" cy="1620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706" y="4556963"/>
            <a:ext cx="1851429" cy="16200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327" y="4556963"/>
            <a:ext cx="1620000" cy="16200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095" y="4556963"/>
            <a:ext cx="1620000" cy="16200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556963"/>
            <a:ext cx="1377835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03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5400" b="1" dirty="0" smtClean="0"/>
              <a:t>Ventajas de </a:t>
            </a:r>
            <a:r>
              <a:rPr lang="es-MX" sz="5400" b="1" i="1" dirty="0" smtClean="0"/>
              <a:t>R</a:t>
            </a:r>
            <a:endParaRPr lang="es-MX" b="1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Potente para análisis estadístico.</a:t>
            </a:r>
          </a:p>
          <a:p>
            <a:r>
              <a:rPr lang="es-MX" sz="3200" dirty="0" smtClean="0"/>
              <a:t>Lenguaje simple.</a:t>
            </a:r>
          </a:p>
          <a:p>
            <a:r>
              <a:rPr lang="es-MX" sz="3200" dirty="0"/>
              <a:t>G</a:t>
            </a:r>
            <a:r>
              <a:rPr lang="es-MX" sz="3200" dirty="0" smtClean="0"/>
              <a:t>enerador de gráficos.</a:t>
            </a:r>
          </a:p>
          <a:p>
            <a:r>
              <a:rPr lang="es-MX" sz="3200" dirty="0" smtClean="0"/>
              <a:t>Manipulación de datos.</a:t>
            </a:r>
          </a:p>
          <a:p>
            <a:r>
              <a:rPr lang="es-MX" sz="3200" dirty="0" smtClean="0"/>
              <a:t>Paquetes.</a:t>
            </a:r>
          </a:p>
        </p:txBody>
      </p:sp>
    </p:spTree>
    <p:extLst>
      <p:ext uri="{BB962C8B-B14F-4D97-AF65-F5344CB8AC3E}">
        <p14:creationId xmlns:p14="http://schemas.microsoft.com/office/powerpoint/2010/main" val="798695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5400" b="1" dirty="0" smtClean="0"/>
              <a:t>Desventajas</a:t>
            </a:r>
            <a:endParaRPr lang="es-MX" sz="54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Interfaz gráfica principal.</a:t>
            </a:r>
          </a:p>
          <a:p>
            <a:r>
              <a:rPr lang="es-MX" sz="3200" dirty="0" smtClean="0"/>
              <a:t>Programación.</a:t>
            </a:r>
          </a:p>
          <a:p>
            <a:r>
              <a:rPr lang="es-MX" sz="3200" dirty="0" smtClean="0"/>
              <a:t>“Lento”.</a:t>
            </a:r>
          </a:p>
          <a:p>
            <a:r>
              <a:rPr lang="es-MX" sz="3200" dirty="0" smtClean="0"/>
              <a:t>Herramienta </a:t>
            </a:r>
            <a:r>
              <a:rPr lang="es-MX" sz="3200" dirty="0"/>
              <a:t>errática para proyectos de </a:t>
            </a:r>
            <a:r>
              <a:rPr lang="es-MX" sz="3200" i="1" dirty="0"/>
              <a:t>machine </a:t>
            </a:r>
            <a:r>
              <a:rPr lang="es-MX" sz="3200" i="1" dirty="0" err="1" smtClean="0"/>
              <a:t>learning</a:t>
            </a:r>
            <a:r>
              <a:rPr lang="es-MX" sz="3200" i="1" dirty="0" smtClean="0"/>
              <a:t>.</a:t>
            </a:r>
          </a:p>
          <a:p>
            <a:r>
              <a:rPr lang="es-MX" sz="3200" dirty="0" smtClean="0"/>
              <a:t>No genera reportes automáticos.</a:t>
            </a:r>
          </a:p>
        </p:txBody>
      </p:sp>
    </p:spTree>
    <p:extLst>
      <p:ext uri="{BB962C8B-B14F-4D97-AF65-F5344CB8AC3E}">
        <p14:creationId xmlns:p14="http://schemas.microsoft.com/office/powerpoint/2010/main" val="2406669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5400" b="1" dirty="0"/>
              <a:t>Editores y </a:t>
            </a:r>
            <a:r>
              <a:rPr lang="es-MX" sz="5400" b="1" dirty="0" err="1"/>
              <a:t>GUI’s</a:t>
            </a:r>
            <a:r>
              <a:rPr lang="es-MX" sz="5400" b="1" dirty="0"/>
              <a:t> para R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4075176" cy="4351338"/>
          </a:xfrm>
        </p:spPr>
        <p:txBody>
          <a:bodyPr>
            <a:normAutofit/>
          </a:bodyPr>
          <a:lstStyle/>
          <a:p>
            <a:r>
              <a:rPr lang="es-MX" sz="3200" dirty="0" err="1" smtClean="0"/>
              <a:t>RStudio</a:t>
            </a:r>
            <a:endParaRPr lang="es-MX" sz="3200" dirty="0" smtClean="0"/>
          </a:p>
          <a:p>
            <a:r>
              <a:rPr lang="es-MX" sz="3200" dirty="0" err="1" smtClean="0"/>
              <a:t>Tinn</a:t>
            </a:r>
            <a:r>
              <a:rPr lang="es-MX" sz="3200" dirty="0" smtClean="0"/>
              <a:t>-R</a:t>
            </a:r>
          </a:p>
          <a:p>
            <a:r>
              <a:rPr lang="es-MX" sz="3200" dirty="0" err="1" smtClean="0"/>
              <a:t>Rattle</a:t>
            </a:r>
            <a:endParaRPr lang="es-MX" sz="3200" dirty="0" smtClean="0"/>
          </a:p>
          <a:p>
            <a:r>
              <a:rPr lang="es-MX" sz="3200" dirty="0" err="1" smtClean="0"/>
              <a:t>Rpad</a:t>
            </a:r>
            <a:endParaRPr lang="es-MX" sz="3200" dirty="0" smtClean="0"/>
          </a:p>
          <a:p>
            <a:r>
              <a:rPr lang="es-MX" sz="3200" dirty="0" smtClean="0"/>
              <a:t>RPMG</a:t>
            </a:r>
          </a:p>
          <a:p>
            <a:r>
              <a:rPr lang="es-MX" sz="3200" dirty="0" err="1" smtClean="0"/>
              <a:t>gWidgets</a:t>
            </a:r>
            <a:endParaRPr lang="es-MX" sz="3200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5428488" y="1825625"/>
            <a:ext cx="407517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3200" dirty="0" smtClean="0"/>
              <a:t>R </a:t>
            </a:r>
            <a:r>
              <a:rPr lang="es-MX" sz="3200" dirty="0" err="1" smtClean="0"/>
              <a:t>AnalyticFlow</a:t>
            </a:r>
            <a:endParaRPr lang="es-MX" sz="3200" dirty="0" smtClean="0"/>
          </a:p>
          <a:p>
            <a:r>
              <a:rPr lang="es-MX" sz="3200" dirty="0" err="1" smtClean="0"/>
              <a:t>latticist</a:t>
            </a:r>
            <a:endParaRPr lang="es-MX" sz="3200" dirty="0" smtClean="0"/>
          </a:p>
          <a:p>
            <a:r>
              <a:rPr lang="es-MX" sz="3200" dirty="0" smtClean="0"/>
              <a:t>R-</a:t>
            </a:r>
            <a:r>
              <a:rPr lang="es-MX" sz="3200" dirty="0" err="1" smtClean="0"/>
              <a:t>WinEdt</a:t>
            </a:r>
            <a:endParaRPr lang="es-MX" sz="3200" dirty="0" smtClean="0"/>
          </a:p>
          <a:p>
            <a:r>
              <a:rPr lang="es-MX" sz="3200" dirty="0" err="1" smtClean="0"/>
              <a:t>Xemacs</a:t>
            </a:r>
            <a:endParaRPr lang="es-MX" sz="3200" dirty="0" smtClean="0"/>
          </a:p>
          <a:p>
            <a:r>
              <a:rPr lang="es-MX" sz="3200" dirty="0" err="1" smtClean="0"/>
              <a:t>Rcommander</a:t>
            </a:r>
            <a:endParaRPr lang="es-MX" sz="3200" dirty="0"/>
          </a:p>
          <a:p>
            <a:r>
              <a:rPr lang="es-MX" sz="3200" dirty="0" smtClean="0"/>
              <a:t>Red-R</a:t>
            </a:r>
          </a:p>
        </p:txBody>
      </p:sp>
    </p:spTree>
    <p:extLst>
      <p:ext uri="{BB962C8B-B14F-4D97-AF65-F5344CB8AC3E}">
        <p14:creationId xmlns:p14="http://schemas.microsoft.com/office/powerpoint/2010/main" val="3203013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819</TotalTime>
  <Words>99</Words>
  <Application>Microsoft Office PowerPoint</Application>
  <PresentationFormat>Panorámica</PresentationFormat>
  <Paragraphs>35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Introducción a R</vt:lpstr>
      <vt:lpstr>Origen</vt:lpstr>
      <vt:lpstr>Ventajas de R</vt:lpstr>
      <vt:lpstr>Desventajas</vt:lpstr>
      <vt:lpstr>Editores y GUI’s para 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 a R</dc:title>
  <dc:creator>Enrique Seyer</dc:creator>
  <cp:lastModifiedBy>Enrique Seyer</cp:lastModifiedBy>
  <cp:revision>10</cp:revision>
  <dcterms:created xsi:type="dcterms:W3CDTF">2017-08-06T14:25:35Z</dcterms:created>
  <dcterms:modified xsi:type="dcterms:W3CDTF">2017-08-07T04:04:52Z</dcterms:modified>
</cp:coreProperties>
</file>